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4265"/>
    <a:srgbClr val="003399"/>
    <a:srgbClr val="3333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3F95BA4B-41CE-4935-B60C-CCCDA6404D17}"/>
              </a:ext>
            </a:extLst>
          </p:cNvPr>
          <p:cNvSpPr/>
          <p:nvPr userDrawn="1"/>
        </p:nvSpPr>
        <p:spPr>
          <a:xfrm flipV="1">
            <a:off x="0" y="0"/>
            <a:ext cx="2658431" cy="782056"/>
          </a:xfrm>
          <a:prstGeom prst="triangle">
            <a:avLst>
              <a:gd name="adj" fmla="val 0"/>
            </a:avLst>
          </a:prstGeom>
          <a:solidFill>
            <a:srgbClr val="044265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13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99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42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riangle isocèle 6">
            <a:extLst>
              <a:ext uri="{FF2B5EF4-FFF2-40B4-BE49-F238E27FC236}">
                <a16:creationId xmlns:a16="http://schemas.microsoft.com/office/drawing/2014/main" id="{3F95BA4B-41CE-4935-B60C-CCCDA6404D17}"/>
              </a:ext>
            </a:extLst>
          </p:cNvPr>
          <p:cNvSpPr/>
          <p:nvPr userDrawn="1"/>
        </p:nvSpPr>
        <p:spPr>
          <a:xfrm flipV="1">
            <a:off x="0" y="0"/>
            <a:ext cx="2658431" cy="782056"/>
          </a:xfrm>
          <a:prstGeom prst="triangle">
            <a:avLst>
              <a:gd name="adj" fmla="val 0"/>
            </a:avLst>
          </a:prstGeom>
          <a:solidFill>
            <a:srgbClr val="044265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3F95BA4B-41CE-4935-B60C-CCCDA6404D17}"/>
              </a:ext>
            </a:extLst>
          </p:cNvPr>
          <p:cNvSpPr/>
          <p:nvPr userDrawn="1"/>
        </p:nvSpPr>
        <p:spPr>
          <a:xfrm rot="10800000" flipV="1">
            <a:off x="9533569" y="6075944"/>
            <a:ext cx="2658431" cy="782056"/>
          </a:xfrm>
          <a:prstGeom prst="triangle">
            <a:avLst>
              <a:gd name="adj" fmla="val 0"/>
            </a:avLst>
          </a:prstGeom>
          <a:solidFill>
            <a:srgbClr val="044265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78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1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2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4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17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7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79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85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3EC1-6539-4018-A4E6-AA9302592ED2}" type="datetimeFigureOut">
              <a:rPr lang="fr-FR" smtClean="0"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2827-3AA7-4061-B654-8E8ACA213B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16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3008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Schéma de rendez-vous individuel</a:t>
            </a:r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9" t="19642" r="38457" b="60394"/>
          <a:stretch/>
        </p:blipFill>
        <p:spPr>
          <a:xfrm flipH="1">
            <a:off x="1323268" y="1097586"/>
            <a:ext cx="679268" cy="949235"/>
          </a:xfrm>
          <a:prstGeom prst="rect">
            <a:avLst/>
          </a:prstGeom>
          <a:noFill/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41" b="67111"/>
          <a:stretch/>
        </p:blipFill>
        <p:spPr>
          <a:xfrm>
            <a:off x="10962264" y="1038316"/>
            <a:ext cx="505805" cy="105132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897" y="987940"/>
            <a:ext cx="1289956" cy="11136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82470" y="2148565"/>
            <a:ext cx="139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8000"/>
                </a:solidFill>
              </a:rPr>
              <a:t>Bénéficiaire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24828" y="2272144"/>
            <a:ext cx="177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3333FF"/>
                </a:solidFill>
              </a:rPr>
              <a:t>Collaborateur</a:t>
            </a:r>
            <a:endParaRPr lang="fr-FR" dirty="0">
              <a:solidFill>
                <a:srgbClr val="3333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52778" y="2238147"/>
            <a:ext cx="177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9900"/>
                </a:solidFill>
              </a:rPr>
              <a:t>Extranet</a:t>
            </a:r>
            <a:endParaRPr lang="fr-FR" dirty="0">
              <a:solidFill>
                <a:srgbClr val="FF9900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1581150" y="2644140"/>
            <a:ext cx="0" cy="4274820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1249025" y="2678383"/>
            <a:ext cx="0" cy="768864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578291" y="3320957"/>
            <a:ext cx="9702166" cy="23051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726265" y="2967282"/>
            <a:ext cx="701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008000"/>
                </a:solidFill>
              </a:rPr>
              <a:t>1</a:t>
            </a:r>
            <a:r>
              <a:rPr lang="fr-FR" sz="1600" dirty="0" smtClean="0">
                <a:solidFill>
                  <a:srgbClr val="008000"/>
                </a:solidFill>
              </a:rPr>
              <a:t> : Présente son QR Code généré à la création de son compte lors du rendez-vous</a:t>
            </a:r>
            <a:endParaRPr lang="fr-FR" sz="1600" dirty="0">
              <a:solidFill>
                <a:srgbClr val="0080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6229350" y="3411855"/>
            <a:ext cx="0" cy="635425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305550" y="3676670"/>
            <a:ext cx="445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3333FF"/>
                </a:solidFill>
              </a:rPr>
              <a:t>2</a:t>
            </a:r>
            <a:r>
              <a:rPr lang="fr-FR" sz="1600" dirty="0" smtClean="0">
                <a:solidFill>
                  <a:srgbClr val="3333FF"/>
                </a:solidFill>
              </a:rPr>
              <a:t> : Scanne le QR Code</a:t>
            </a:r>
            <a:endParaRPr lang="fr-FR" sz="1600" dirty="0">
              <a:solidFill>
                <a:srgbClr val="3333FF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6229350" y="4245158"/>
            <a:ext cx="0" cy="515223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6229350" y="4734986"/>
            <a:ext cx="4981575" cy="18613"/>
          </a:xfrm>
          <a:prstGeom prst="straightConnector1">
            <a:avLst/>
          </a:prstGeom>
          <a:ln w="22225">
            <a:solidFill>
              <a:srgbClr val="044265"/>
            </a:solidFill>
            <a:prstDash val="lg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153149" y="4365654"/>
            <a:ext cx="522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FF9900"/>
                </a:solidFill>
              </a:rPr>
              <a:t>3</a:t>
            </a:r>
            <a:r>
              <a:rPr lang="fr-FR" sz="1600" dirty="0" smtClean="0">
                <a:solidFill>
                  <a:srgbClr val="FF9900"/>
                </a:solidFill>
              </a:rPr>
              <a:t> : Redirige vers le formulaire de saisie de rdv</a:t>
            </a:r>
            <a:endParaRPr lang="fr-FR" sz="1600" dirty="0">
              <a:solidFill>
                <a:srgbClr val="FF9900"/>
              </a:solidFill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11249025" y="3317529"/>
            <a:ext cx="0" cy="2643586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6229350" y="4046002"/>
            <a:ext cx="5000626" cy="9525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6229350" y="5376334"/>
            <a:ext cx="5000626" cy="9525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6143624" y="5003828"/>
            <a:ext cx="522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33FF"/>
                </a:solidFill>
              </a:rPr>
              <a:t>4 : Renseigne les infos sur le formulaire et valide</a:t>
            </a:r>
            <a:endParaRPr lang="fr-FR" sz="1600" dirty="0">
              <a:solidFill>
                <a:srgbClr val="3333FF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6229350" y="5967943"/>
            <a:ext cx="4981575" cy="18613"/>
          </a:xfrm>
          <a:prstGeom prst="straightConnector1">
            <a:avLst/>
          </a:prstGeom>
          <a:ln w="22225">
            <a:solidFill>
              <a:srgbClr val="044265"/>
            </a:solidFill>
            <a:prstDash val="lg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6153149" y="5598611"/>
            <a:ext cx="522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9900"/>
                </a:solidFill>
              </a:rPr>
              <a:t>5 : Traite la saisie et renvoie vers le bon formulaire</a:t>
            </a:r>
            <a:endParaRPr lang="fr-FR" sz="1600" dirty="0">
              <a:solidFill>
                <a:srgbClr val="FF9900"/>
              </a:solidFill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6238875" y="5396947"/>
            <a:ext cx="0" cy="930327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1249025" y="6004385"/>
            <a:ext cx="0" cy="845752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H="1">
            <a:off x="1581150" y="6350000"/>
            <a:ext cx="4648200" cy="0"/>
          </a:xfrm>
          <a:prstGeom prst="straightConnector1">
            <a:avLst/>
          </a:prstGeom>
          <a:ln w="22225">
            <a:solidFill>
              <a:srgbClr val="044265"/>
            </a:solidFill>
            <a:prstDash val="lg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257299" y="5961618"/>
            <a:ext cx="522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rgbClr val="FF9900"/>
                </a:solidFill>
              </a:rPr>
              <a:t>6</a:t>
            </a:r>
            <a:r>
              <a:rPr lang="fr-FR" sz="1600" dirty="0" smtClean="0">
                <a:solidFill>
                  <a:srgbClr val="FF9900"/>
                </a:solidFill>
              </a:rPr>
              <a:t> : Impacte le volume d’heures après la saisie du rdv</a:t>
            </a:r>
            <a:endParaRPr lang="fr-FR" sz="1600" dirty="0">
              <a:solidFill>
                <a:srgbClr val="FF9900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6226302" y="2618214"/>
            <a:ext cx="0" cy="358682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5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30084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Schéma de </a:t>
            </a:r>
            <a:r>
              <a:rPr lang="fr-FR" sz="2400" b="1" smtClean="0"/>
              <a:t>rendez-vous collectif</a:t>
            </a:r>
            <a:endParaRPr lang="fr-FR" sz="24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9" t="19642" r="38457" b="60394"/>
          <a:stretch/>
        </p:blipFill>
        <p:spPr>
          <a:xfrm flipH="1">
            <a:off x="1323268" y="1097586"/>
            <a:ext cx="679268" cy="949235"/>
          </a:xfrm>
          <a:prstGeom prst="rect">
            <a:avLst/>
          </a:prstGeom>
          <a:noFill/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41" b="67111"/>
          <a:stretch/>
        </p:blipFill>
        <p:spPr>
          <a:xfrm>
            <a:off x="10962264" y="1038316"/>
            <a:ext cx="505805" cy="105132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897" y="987940"/>
            <a:ext cx="1289956" cy="111366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82470" y="2148565"/>
            <a:ext cx="139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8000"/>
                </a:solidFill>
              </a:rPr>
              <a:t>Bénéficiaire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24828" y="2272144"/>
            <a:ext cx="177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3333FF"/>
                </a:solidFill>
              </a:rPr>
              <a:t>Collaborateur</a:t>
            </a:r>
            <a:endParaRPr lang="fr-FR" dirty="0">
              <a:solidFill>
                <a:srgbClr val="3333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52778" y="2238147"/>
            <a:ext cx="1772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9900"/>
                </a:solidFill>
              </a:rPr>
              <a:t>Extranet</a:t>
            </a:r>
            <a:endParaRPr lang="fr-FR" dirty="0">
              <a:solidFill>
                <a:srgbClr val="FF9900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1581150" y="2644140"/>
            <a:ext cx="0" cy="4274820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627821" y="4658441"/>
            <a:ext cx="4526132" cy="23051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1578291" y="4066575"/>
            <a:ext cx="4648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8000"/>
                </a:solidFill>
              </a:rPr>
              <a:t>2 : Chaque bénéficiaire scanne son QR Code pour valider sa présence</a:t>
            </a:r>
            <a:endParaRPr lang="fr-FR" sz="1600" dirty="0">
              <a:solidFill>
                <a:srgbClr val="0080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6229350" y="2975125"/>
            <a:ext cx="0" cy="635425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278253" y="3226293"/>
            <a:ext cx="4905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33FF"/>
                </a:solidFill>
              </a:rPr>
              <a:t>1 : Ouvre le formulaire de création de rdv collectif</a:t>
            </a:r>
            <a:endParaRPr lang="fr-FR" sz="1600" dirty="0">
              <a:solidFill>
                <a:srgbClr val="3333FF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6229350" y="3658298"/>
            <a:ext cx="0" cy="515223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>
            <a:off x="6229350" y="3636569"/>
            <a:ext cx="5000626" cy="9525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6229350" y="5553758"/>
            <a:ext cx="5000626" cy="9525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6143624" y="5181252"/>
            <a:ext cx="5229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33FF"/>
                </a:solidFill>
              </a:rPr>
              <a:t>3 : Finit la saisie pour valider la liste des participants</a:t>
            </a:r>
            <a:endParaRPr lang="fr-FR" sz="1600" dirty="0">
              <a:solidFill>
                <a:srgbClr val="3333FF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6226302" y="2618214"/>
            <a:ext cx="0" cy="358682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6228574" y="4230926"/>
            <a:ext cx="0" cy="358682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217974" y="4656864"/>
            <a:ext cx="0" cy="515223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6217198" y="5215842"/>
            <a:ext cx="0" cy="358682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6217198" y="6064128"/>
            <a:ext cx="0" cy="845755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217974" y="5571258"/>
            <a:ext cx="0" cy="515223"/>
          </a:xfrm>
          <a:prstGeom prst="line">
            <a:avLst/>
          </a:prstGeom>
          <a:ln w="41275">
            <a:solidFill>
              <a:srgbClr val="0442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1246062" y="2673708"/>
            <a:ext cx="0" cy="4274820"/>
          </a:xfrm>
          <a:prstGeom prst="line">
            <a:avLst/>
          </a:prstGeom>
          <a:ln>
            <a:solidFill>
              <a:srgbClr val="04426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53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5594" y="1449651"/>
            <a:ext cx="131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Légende : </a:t>
            </a:r>
            <a:endParaRPr lang="fr-FR" b="1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392151" y="2297369"/>
            <a:ext cx="985019" cy="23051"/>
          </a:xfrm>
          <a:prstGeom prst="straightConnector1">
            <a:avLst/>
          </a:prstGeom>
          <a:ln w="22225">
            <a:solidFill>
              <a:srgbClr val="044265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403450" y="2965429"/>
            <a:ext cx="985578" cy="18613"/>
          </a:xfrm>
          <a:prstGeom prst="straightConnector1">
            <a:avLst/>
          </a:prstGeom>
          <a:ln w="22225">
            <a:solidFill>
              <a:srgbClr val="044265"/>
            </a:solidFill>
            <a:prstDash val="lg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127612" y="2135754"/>
            <a:ext cx="2058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 manuelle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129884" y="2752182"/>
            <a:ext cx="3530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 automatique de l’extranet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2312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119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ALLIOUX Marinette</dc:creator>
  <cp:lastModifiedBy>ALLIOUX Marinette</cp:lastModifiedBy>
  <cp:revision>12</cp:revision>
  <dcterms:created xsi:type="dcterms:W3CDTF">2022-05-03T15:18:58Z</dcterms:created>
  <dcterms:modified xsi:type="dcterms:W3CDTF">2022-05-06T13:06:38Z</dcterms:modified>
</cp:coreProperties>
</file>